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7" r:id="rId12"/>
    <p:sldId id="265" r:id="rId13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75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5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256585" y="1527175"/>
            <a:ext cx="9799200" cy="2570400"/>
          </a:xfrm>
        </p:spPr>
        <p:txBody>
          <a:bodyPr>
            <a:normAutofit/>
          </a:bodyPr>
          <a:p>
            <a:r>
              <a:rPr lang="en-US" altLang="zh-CN"/>
              <a:t>V-SHOW</a:t>
            </a:r>
            <a:br>
              <a:rPr lang="en-US" altLang="zh-CN"/>
            </a:br>
            <a:r>
              <a:rPr lang="zh-CN" altLang="en-US"/>
              <a:t>基于云端的</a:t>
            </a:r>
            <a:r>
              <a:rPr lang="zh-CN" altLang="en-US"/>
              <a:t>互动展示平台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副总在黑板上画的</a:t>
            </a:r>
            <a:r>
              <a:rPr lang="zh-CN" altLang="en-US"/>
              <a:t>图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////我们发可以发现、院校的学校历史和国企央企的发展历程、医院的医院历史等都存在时间关系，用时间轴的方式来做效果较好，我们提供各种不同的时间轴模板来满足这一需求。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学校领导、院系设置、管理团队、组织架构、特色科室等模块存在多级父子关系，适合用树状图来总结、介绍，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等等等等，不同的单位之间存在相同的模板需求，我们提供各种不同的模板来满足他们的需求。/////////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草图</a:t>
            </a:r>
            <a:r>
              <a:rPr lang="en-US" altLang="zh-CN"/>
              <a:t> </a:t>
            </a:r>
            <a:r>
              <a:rPr lang="zh-CN" altLang="en-US"/>
              <a:t>各个模板之间如何交互</a:t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/>
              <a:t>      </a:t>
            </a:r>
            <a:r>
              <a:rPr lang="zh-CN" altLang="en-US"/>
              <a:t>每个模板内部如何</a:t>
            </a:r>
            <a:r>
              <a:rPr lang="zh-CN" altLang="en-US"/>
              <a:t>交流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79135" y="0"/>
            <a:ext cx="6412865" cy="29527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25540" cy="31184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415" y="3429000"/>
            <a:ext cx="6585585" cy="30321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3815" y="3429000"/>
            <a:ext cx="6268720" cy="312610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/>
              <a:t>汇报展示图片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展厅照片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硬件图、</a:t>
            </a:r>
            <a:r>
              <a:rPr lang="zh-CN" altLang="en-US"/>
              <a:t>各个界面图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硬件图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后端图？自动从云端下载数据图</a:t>
            </a:r>
            <a:br>
              <a:rPr lang="zh-CN" altLang="en-US"/>
            </a:br>
            <a:r>
              <a:rPr lang="zh-CN" altLang="en-US"/>
              <a:t>画的草图或者找的</a:t>
            </a:r>
            <a:r>
              <a:rPr lang="zh-CN" altLang="en-US"/>
              <a:t>图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照片墙图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2590" y="269875"/>
            <a:ext cx="3014980" cy="585914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065" y="459105"/>
            <a:ext cx="3253105" cy="48177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005" y="459105"/>
            <a:ext cx="3511550" cy="397446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COMMONDATA" val="eyJoZGlkIjoiZDdiZTMzY2ZhMzg1YTIyZTE1Yzg0YTY4ZmM4Yzk5ZGU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290</Words>
  <Application>WPS 演示</Application>
  <PresentationFormat>宽屏</PresentationFormat>
  <Paragraphs>24</Paragraphs>
  <Slides>11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副总在黑板上画的图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90415</cp:lastModifiedBy>
  <cp:revision>169</cp:revision>
  <dcterms:created xsi:type="dcterms:W3CDTF">2019-06-19T02:08:00Z</dcterms:created>
  <dcterms:modified xsi:type="dcterms:W3CDTF">2023-10-17T08:08:44Z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2052-12.1.0.15374</vt:lpwstr>
  </property>
  <property fmtid="{D5CDD505-2E9C-101B-9397-08002B2CF9AE}" pid="3" name="ICV">
    <vt:lpwstr>3E48C56B69D243A6A69CFAC632FBC910_11</vt:lpwstr>
  </property>
</Properties>
</file>